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398E-CD77-46A1-A5A0-F39EF595AD80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D7C8-2430-4E22-9EEE-04EEAB542D3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49016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398E-CD77-46A1-A5A0-F39EF595AD80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D7C8-2430-4E22-9EEE-04EEAB542D3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16938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398E-CD77-46A1-A5A0-F39EF595AD80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D7C8-2430-4E22-9EEE-04EEAB542D3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73514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398E-CD77-46A1-A5A0-F39EF595AD80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D7C8-2430-4E22-9EEE-04EEAB542D3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90416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398E-CD77-46A1-A5A0-F39EF595AD80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D7C8-2430-4E22-9EEE-04EEAB542D3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2564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398E-CD77-46A1-A5A0-F39EF595AD80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D7C8-2430-4E22-9EEE-04EEAB542D3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7028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398E-CD77-46A1-A5A0-F39EF595AD80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D7C8-2430-4E22-9EEE-04EEAB542D3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29044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398E-CD77-46A1-A5A0-F39EF595AD80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D7C8-2430-4E22-9EEE-04EEAB542D3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29629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398E-CD77-46A1-A5A0-F39EF595AD80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D7C8-2430-4E22-9EEE-04EEAB542D3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069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398E-CD77-46A1-A5A0-F39EF595AD80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D7C8-2430-4E22-9EEE-04EEAB542D3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2615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1398E-CD77-46A1-A5A0-F39EF595AD80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D7C8-2430-4E22-9EEE-04EEAB542D3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97852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1398E-CD77-46A1-A5A0-F39EF595AD80}" type="datetimeFigureOut">
              <a:rPr lang="fr-BE" smtClean="0"/>
              <a:t>5/12/2017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8D7C8-2430-4E22-9EEE-04EEAB542D3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5653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24" y="548680"/>
            <a:ext cx="8307764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7038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Aurélie Gerth - Toyota Belgium</dc:creator>
  <cp:lastModifiedBy>Aurélie Gerth - Toyota Belgium</cp:lastModifiedBy>
  <cp:revision>1</cp:revision>
  <dcterms:created xsi:type="dcterms:W3CDTF">2017-12-05T16:45:08Z</dcterms:created>
  <dcterms:modified xsi:type="dcterms:W3CDTF">2017-12-05T16:46:31Z</dcterms:modified>
</cp:coreProperties>
</file>